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11c35089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411c35089b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411c35089b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2fc63e9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42fc63e91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342fc63e91a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0ebff44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340ebff443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40ebff44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0ebff44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40ebff443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40ebff443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0ebff443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340ebff4436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40ebff4436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11c35089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411c35089b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411c35089b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0ebff443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40ebff443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40ebff4436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11c350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411c35089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411c35089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377949" y="2600909"/>
            <a:ext cx="7232651" cy="17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4300"/>
              <a:buFont typeface="Calibri"/>
              <a:buNone/>
            </a:pPr>
            <a:r>
              <a:rPr lang="ru-RU" sz="4300" b="1">
                <a:solidFill>
                  <a:srgbClr val="B02521"/>
                </a:solidFill>
              </a:rPr>
              <a:t>Глава 9. Алгоритмические цифровые подсистемы</a:t>
            </a:r>
            <a:endParaRPr sz="4300" b="1">
              <a:solidFill>
                <a:srgbClr val="B0252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400700" y="5005975"/>
            <a:ext cx="58128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Верификация алгоритмов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sz="2400" b="1">
                <a:solidFill>
                  <a:srgbClr val="B02521"/>
                </a:solidFill>
              </a:rPr>
              <a:t>Заключение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2"/>
          </p:nvPr>
        </p:nvSpPr>
        <p:spPr>
          <a:xfrm>
            <a:off x="697555" y="2531973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ru-RU" sz="1700" dirty="0"/>
              <a:t>Алгоритмические цифровые подсистемы играют ключевую роль в современных SoC.</a:t>
            </a:r>
            <a:endParaRPr sz="17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ru-RU" sz="1700" dirty="0"/>
              <a:t>Верификация и интеграция требуют использования передовых методов и инструментов.</a:t>
            </a:r>
            <a:endParaRPr sz="17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ru-RU" sz="1700" dirty="0"/>
              <a:t>FVP и UVM ускоряют процесс разработки и повышают качество конечного продукта.</a:t>
            </a:r>
            <a:endParaRPr sz="1700" dirty="0"/>
          </a:p>
        </p:txBody>
      </p:sp>
      <p:sp>
        <p:nvSpPr>
          <p:cNvPr id="186" name="Google Shape;186;p22"/>
          <p:cNvSpPr txBox="1"/>
          <p:nvPr/>
        </p:nvSpPr>
        <p:spPr>
          <a:xfrm>
            <a:off x="4448818" y="479445"/>
            <a:ext cx="24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0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7101529" y="479445"/>
            <a:ext cx="2405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sz="10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9979756" y="573875"/>
            <a:ext cx="48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10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163" y="1232275"/>
            <a:ext cx="3923472" cy="5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4F4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803" y="2834803"/>
            <a:ext cx="1188394" cy="11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9725" y="5109048"/>
            <a:ext cx="1352550" cy="6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0750" y="1253652"/>
            <a:ext cx="2730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245" cy="8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Содержание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697550" y="2224225"/>
            <a:ext cx="5279400" cy="4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Введение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1. Верификация алгоритма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2. Разработка тестбенчей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3. Верификация окончательной реализации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Передовые методы верификации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Шаг 4. Интеграция и проверка готовности проекта</a:t>
            </a:r>
            <a:endParaRPr sz="2000" dirty="0">
              <a:solidFill>
                <a:srgbClr val="B0252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000"/>
              <a:buFont typeface="Calibri"/>
              <a:buChar char="◉"/>
            </a:pPr>
            <a:r>
              <a:rPr lang="ru-RU" sz="2000" dirty="0">
                <a:solidFill>
                  <a:srgbClr val="B02521"/>
                </a:solidFill>
              </a:rPr>
              <a:t>Заключение</a:t>
            </a:r>
            <a:endParaRPr sz="2000" dirty="0">
              <a:solidFill>
                <a:srgbClr val="B0252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Содержание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2</a:t>
            </a:fld>
            <a:endParaRPr sz="2000">
              <a:solidFill>
                <a:srgbClr val="B025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Введение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2"/>
          </p:nvPr>
        </p:nvSpPr>
        <p:spPr>
          <a:xfrm>
            <a:off x="697550" y="2574400"/>
            <a:ext cx="53715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Алгоритмические цифровые подсистемы встречаются в: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DSP;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устройствах беспроводной связи;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общих подсистемах передачи данных.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/>
              <a:t>Современные SoC включают алгоритмические подсистемы вместе с процессорными ядрами и интерфейсными модулями.</a:t>
            </a:r>
            <a:endParaRPr sz="1700"/>
          </a:p>
        </p:txBody>
      </p:sp>
      <p:sp>
        <p:nvSpPr>
          <p:cNvPr id="108" name="Google Shape;108;p15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3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250" y="1837063"/>
            <a:ext cx="3962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97549" y="1356150"/>
            <a:ext cx="61563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Процесс разработки алгоритмической подсистемы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697555" y="2531973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/>
              <a:t>Разработка ведется по принципу «сверху вниз».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/>
              <a:t>Использование UVM позволяет ускорить процесс верификации.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700" dirty="0"/>
              <a:t>Верификацию можно разделить на 4 этапа: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 dirty="0"/>
              <a:t>Верификация алгоритма;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 dirty="0"/>
              <a:t>Разработка тестбенчей;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 dirty="0"/>
              <a:t>Верификация окончательной реализации;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ru-RU" sz="1700" dirty="0"/>
              <a:t>Интеграция и проверка готовности проекта.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119" name="Google Shape;119;p16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/>
          </a:p>
        </p:txBody>
      </p:sp>
      <p:sp>
        <p:nvSpPr>
          <p:cNvPr id="120" name="Google Shape;120;p16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Введение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4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163" y="1232275"/>
            <a:ext cx="3923472" cy="5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97548" y="1356150"/>
            <a:ext cx="6976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1. Верификация алгоритма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Алгоритмы могут быть разработаны разными способами:</a:t>
            </a:r>
            <a:endParaRPr sz="1700" dirty="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основываться на стандартах;</a:t>
            </a:r>
            <a:endParaRPr sz="1700" dirty="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основываться на существующих алгоритмах;</a:t>
            </a:r>
            <a:endParaRPr sz="1700" dirty="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 dirty="0"/>
              <a:t>разрабатываться с нуля.</a:t>
            </a:r>
            <a:endParaRPr sz="1700" dirty="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  <p:sp>
        <p:nvSpPr>
          <p:cNvPr id="130" name="Google Shape;130;p17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/>
          </a:p>
        </p:txBody>
      </p:sp>
      <p:sp>
        <p:nvSpPr>
          <p:cNvPr id="131" name="Google Shape;131;p17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1. Верификация алгоритма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5</a:t>
            </a:fld>
            <a:endParaRPr sz="2000">
              <a:solidFill>
                <a:srgbClr val="B02521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62393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/>
              <a:t>FVP – идеальная среда для разработки и верификации алгоритмов, представляющая собой точную модель всей системы.</a:t>
            </a: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/>
              <a:t>FVP позволяет уточнить архитектуру, разделить аналоговые и цифровые домены, поддерживая их совместную разработку и верификацию.</a:t>
            </a: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/>
              <a:t>Алгоритмические подсистемы чаще всего используются в коммуникационных и мультимедийных дизайнах.</a:t>
            </a:r>
            <a:endParaRPr sz="17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697549" y="1356150"/>
            <a:ext cx="6553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2. Разработка тестбенчей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2"/>
          </p:nvPr>
        </p:nvSpPr>
        <p:spPr>
          <a:xfrm>
            <a:off x="697550" y="2574400"/>
            <a:ext cx="48765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Тестбенч проверяет точность алгоритма на каждом этапе разработки.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Специализированные инструменты являются основой среды тестбенча. 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Верификация взаимодействия с каждой подсистемой в FVP перед интеграцией ускоряет окончательную интеграцию всей SoC.</a:t>
            </a:r>
            <a:endParaRPr sz="1700" dirty="0"/>
          </a:p>
        </p:txBody>
      </p:sp>
      <p:sp>
        <p:nvSpPr>
          <p:cNvPr id="141" name="Google Shape;141;p18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7101529" y="479445"/>
            <a:ext cx="24051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2. Разработка тестбенчей</a:t>
            </a:r>
            <a:endParaRPr sz="1200">
              <a:solidFill>
                <a:srgbClr val="B025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6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050" y="2224350"/>
            <a:ext cx="6176024" cy="35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Верификация окончательной реализации</a:t>
            </a:r>
            <a:endParaRPr sz="12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Шаг 3. Верификация окончательной реализации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1"/>
          </p:nvPr>
        </p:nvSpPr>
        <p:spPr>
          <a:xfrm>
            <a:off x="6215194" y="1544639"/>
            <a:ext cx="5327400" cy="45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3200"/>
              <a:buFont typeface="Arial"/>
              <a:buChar char="⚛"/>
            </a:pPr>
            <a:r>
              <a:rPr lang="ru-RU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 Место для изображения, графика или диаграммы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02521"/>
              </a:buClr>
              <a:buSzPts val="3200"/>
              <a:buFont typeface="Noto Sans Symbols"/>
              <a:buChar char="⦿"/>
            </a:pPr>
            <a:r>
              <a:rPr lang="ru-RU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 Можно и поинты с перечислением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Алгоритм преобразуется в аппаратную реализацию с помощью HLS или вручную.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Верификация включает проверку корректности реализации алгоритма и его взаимодействия с другими подсистемами.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 dirty="0"/>
              <a:t>Для верификации используются стандартные среды HDL-моделирования и FVP.</a:t>
            </a:r>
            <a:endParaRPr sz="1700" dirty="0"/>
          </a:p>
        </p:txBody>
      </p:sp>
      <p:sp>
        <p:nvSpPr>
          <p:cNvPr id="154" name="Google Shape;154;p19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7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500" y="1672575"/>
            <a:ext cx="5492800" cy="429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b="1">
                <a:solidFill>
                  <a:srgbClr val="B02521"/>
                </a:solidFill>
              </a:rPr>
              <a:t>Передовые методы верификации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 sz="1700"/>
              <a:t>На начальных этапах разработки алгоритмической подсистемы основное внимание уделяется: 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алгоритмическому представлению;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представлению с фиксированной точкой.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На более поздних этапах применяются передовые методы: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утверждения;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покрытие;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๏"/>
            </a:pPr>
            <a:r>
              <a:rPr lang="ru-RU" sz="1700"/>
              <a:t>ускорение.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700"/>
          </a:p>
        </p:txBody>
      </p:sp>
      <p:sp>
        <p:nvSpPr>
          <p:cNvPr id="164" name="Google Shape;164;p20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/>
          </a:p>
        </p:txBody>
      </p:sp>
      <p:sp>
        <p:nvSpPr>
          <p:cNvPr id="165" name="Google Shape;165;p20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3. Верификация окончательной реализации</a:t>
            </a:r>
            <a:endParaRPr sz="12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8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67" name="Google Shape;167;p20" title="936677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625" y="1356150"/>
            <a:ext cx="5089275" cy="50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697555" y="1356154"/>
            <a:ext cx="52791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02521"/>
              </a:buClr>
              <a:buSzPts val="2400"/>
              <a:buFont typeface="Calibri"/>
              <a:buNone/>
            </a:pPr>
            <a:r>
              <a:rPr lang="ru-RU" sz="2400" b="1">
                <a:solidFill>
                  <a:srgbClr val="B02521"/>
                </a:solidFill>
              </a:rPr>
              <a:t>Шаг 4. Интеграция и проверка готовности проекта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2"/>
          </p:nvPr>
        </p:nvSpPr>
        <p:spPr>
          <a:xfrm>
            <a:off x="697555" y="2574398"/>
            <a:ext cx="52791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/>
              <a:t>Интеграция в конечную систему осуществляется с помощью FVP.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/>
              <a:t>При проверка готовности модуля используются аппаратные ускорители и FPGA.</a:t>
            </a:r>
          </a:p>
        </p:txBody>
      </p:sp>
      <p:sp>
        <p:nvSpPr>
          <p:cNvPr id="175" name="Google Shape;175;p21"/>
          <p:cNvSpPr txBox="1"/>
          <p:nvPr/>
        </p:nvSpPr>
        <p:spPr>
          <a:xfrm>
            <a:off x="4448818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200" dirty="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Глава 9. Алгоритмические цифровые подсистемы</a:t>
            </a:r>
            <a:endParaRPr sz="1200" dirty="0"/>
          </a:p>
        </p:txBody>
      </p:sp>
      <p:sp>
        <p:nvSpPr>
          <p:cNvPr id="176" name="Google Shape;176;p21"/>
          <p:cNvSpPr txBox="1"/>
          <p:nvPr/>
        </p:nvSpPr>
        <p:spPr>
          <a:xfrm>
            <a:off x="7101529" y="479445"/>
            <a:ext cx="2405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02521"/>
                </a:solidFill>
                <a:latin typeface="Calibri"/>
                <a:ea typeface="Calibri"/>
                <a:cs typeface="Calibri"/>
                <a:sym typeface="Calibri"/>
              </a:rPr>
              <a:t>Шаг 4. Интеграция и проверка готовности проекта</a:t>
            </a:r>
            <a:endParaRPr sz="1200"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9979738" y="573881"/>
            <a:ext cx="3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B02521"/>
                </a:solidFill>
              </a:rPr>
              <a:t>9</a:t>
            </a:fld>
            <a:endParaRPr sz="2000">
              <a:solidFill>
                <a:srgbClr val="B02521"/>
              </a:solidFill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50" y="1860250"/>
            <a:ext cx="5973199" cy="4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Широкоэкранный</PresentationFormat>
  <Paragraphs>96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Noto Sans Symbols</vt:lpstr>
      <vt:lpstr>Тема Office</vt:lpstr>
      <vt:lpstr>Глава 9. Алгоритмические цифровые подсистемы</vt:lpstr>
      <vt:lpstr>Содержание</vt:lpstr>
      <vt:lpstr>Введение</vt:lpstr>
      <vt:lpstr>Процесс разработки алгоритмической подсистемы</vt:lpstr>
      <vt:lpstr>Шаг 1. Верификация алгоритма</vt:lpstr>
      <vt:lpstr>Шаг 2. Разработка тестбенчей</vt:lpstr>
      <vt:lpstr>Шаг 3. Верификация окончательной реализации</vt:lpstr>
      <vt:lpstr>Передовые методы верификации</vt:lpstr>
      <vt:lpstr>Шаг 4. Интеграция и проверка готовности проекта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Алина</dc:creator>
  <cp:lastModifiedBy>Алина Тимощук</cp:lastModifiedBy>
  <cp:revision>2</cp:revision>
  <dcterms:modified xsi:type="dcterms:W3CDTF">2025-04-10T20:57:10Z</dcterms:modified>
</cp:coreProperties>
</file>